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yne"/>
      <p:regular r:id="rId17"/>
    </p:embeddedFont>
    <p:embeddedFont>
      <p:font typeface="Syne"/>
      <p:regular r:id="rId18"/>
    </p:embeddedFont>
    <p:embeddedFont>
      <p:font typeface="Overpass Light"/>
      <p:regular r:id="rId19"/>
    </p:embeddedFont>
    <p:embeddedFont>
      <p:font typeface="Overpass Light"/>
      <p:regular r:id="rId20"/>
    </p:embeddedFont>
    <p:embeddedFont>
      <p:font typeface="Overpass Light"/>
      <p:regular r:id="rId21"/>
    </p:embeddedFont>
    <p:embeddedFont>
      <p:font typeface="Overpass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66655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数学的奇妙世界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08503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数学是一个神奇有趣的学科,充满了数字、形状和模式。让我们一起探索数学的奇妙世界,学习各种基本概念,并发现数学在我们生活中的神奇应用。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082897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278C00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04729" y="5215533"/>
            <a:ext cx="11370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Overpass Medium" pitchFamily="34" charset="0"/>
                <a:ea typeface="Overpass Medium" pitchFamily="34" charset="-122"/>
                <a:cs typeface="Overpass Medium" pitchFamily="34" charset="-120"/>
              </a:rPr>
              <a:t>sl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5065990"/>
            <a:ext cx="162556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作者：sep lli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结语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数学是一个令人着迷的学科,充满了趣味和奇妙。让我们一起探索数学的世界,发现它神奇的应用,并培养对数学的热爱。数学之路充满挑战,但也充满乐趣。让我们一同开启这段精彩的数学之旅吧!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215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数的产生与发展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270522"/>
            <a:ext cx="30480" cy="4737378"/>
          </a:xfrm>
          <a:prstGeom prst="roundRect">
            <a:avLst>
              <a:gd name="adj" fmla="val 312558"/>
            </a:avLst>
          </a:prstGeom>
          <a:solidFill>
            <a:srgbClr val="C3D4CC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76558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3D4CC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5256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53914" y="2610683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4973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古老的起源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2987754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数字最早出现在人类文明的曙光中,用来计数和测量事物。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2993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3D4CC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0594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14148" y="4144447"/>
            <a:ext cx="21228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持续演化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521517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数学概念不断拓展,从整数到小数、分数,再到负数和复数。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5833110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3D4CC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59319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11290" y="5678210"/>
            <a:ext cx="2181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564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现代应用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055281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如今数学在科技、金融、医疗等各领域发挥着至关重要的作用。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数的基本运算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加减法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加法是将数量合并,减法是从一个数量中拿走一部分。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乘除法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乘法是重复加法,除法是将一个数分成相等的部分。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应用实例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我们可以利用这些基本运算解决各种实际问题。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数的分类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整数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55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包括正整数和负整数,没有小数部分。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自然数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5565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从1开始的正整数,用来计数。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分数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477470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表示一个整体被分成若干等份。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752618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小数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06301" y="5477470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可以表示更精确的数量,小数点后为小数部分。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69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奇数和偶数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8904" y="3576042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奇数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81450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除以2余1的数,如1、3、5等。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0814" y="3576042"/>
            <a:ext cx="21228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偶数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除以2余0的数,如2、4、6等。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26279" y="5274231"/>
            <a:ext cx="2181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区别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奇数和偶数在数学运算中有不同的性质。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1990" y="535900"/>
            <a:ext cx="4872157" cy="609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最大的数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81990" y="1437203"/>
            <a:ext cx="7780020" cy="623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你能想象出最大的数字是多少吗?虽然数字可以无限增大,但是我们也可以用数学概念来描述极限。让我们一起探讨这个有趣的话题吧。</a:t>
            </a:r>
            <a:endParaRPr lang="en-US" sz="15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90" y="2280047"/>
            <a:ext cx="487204" cy="48720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81990" y="2962037"/>
            <a:ext cx="2436019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无穷大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681990" y="3383399"/>
            <a:ext cx="7780020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数字可以无限增大,直到超越我们的想象力。</a:t>
            </a:r>
            <a:endParaRPr lang="en-US" sz="15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990" y="4279821"/>
            <a:ext cx="487204" cy="48720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81990" y="4961811"/>
            <a:ext cx="2436019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极限概念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681990" y="5383173"/>
            <a:ext cx="7780020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数学中有许多描述数字极限的方法。</a:t>
            </a:r>
            <a:endParaRPr lang="en-US" sz="15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990" y="6279594"/>
            <a:ext cx="487204" cy="48720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81990" y="6961584"/>
            <a:ext cx="2436019" cy="304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想象力</a:t>
            </a:r>
            <a:endParaRPr lang="en-US" sz="1900" dirty="0"/>
          </a:p>
        </p:txBody>
      </p:sp>
      <p:sp>
        <p:nvSpPr>
          <p:cNvPr id="13" name="Text 7"/>
          <p:cNvSpPr/>
          <p:nvPr/>
        </p:nvSpPr>
        <p:spPr>
          <a:xfrm>
            <a:off x="681990" y="7382947"/>
            <a:ext cx="7780020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探索数学的无穷大世界需要发挥无穷的想象力。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坐标图与实数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坐标图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用两个数字来描述物体在平面上的位置。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实数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包括整数和小数,可以用于描述任何量。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虚数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用于描述方向和抽象概念,如复数。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数学的艺术性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图案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数学中的图形和模式呈现出独特的艺术美感。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立体造型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数学概念可以用来创造出富有创意的三维造型。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视觉效果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数学原理可以产生迷人的视觉效果,如万花筒。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数学在生活中的应用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测量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数学可以帮助我们精确地测量长度、面积、体积等。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计算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数学运算可以帮助我们解决各种实际问题。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模式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数学概念可以帮助我们发现事物背后的规律和模式。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2024-11-12T03:06:15Z</dcterms:created>
  <dcterms:modified xsi:type="dcterms:W3CDTF">2024-11-12T03:06:15Z</dcterms:modified>
</cp:coreProperties>
</file>